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66" r:id="rId3"/>
    <p:sldId id="267" r:id="rId4"/>
    <p:sldId id="268" r:id="rId5"/>
    <p:sldId id="261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534"/>
    <a:srgbClr val="59A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E0516D-D259-4200-9B6E-A497FFDD2D0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1A0A64-F017-45F5-A7E0-F820D5F2B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3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: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914400" y="2286000"/>
            <a:ext cx="3505200" cy="396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A21-6152-44A6-84D0-05CF74571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5105400" y="2286000"/>
            <a:ext cx="3505200" cy="396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52400"/>
            <a:ext cx="3505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latin typeface="Franklin Gothic Demi Cond" panose="020B0706030402020204" pitchFamily="34" charset="0"/>
              </a:defRPr>
            </a:lvl1pPr>
            <a:lvl2pPr marL="0" indent="0" algn="ctr">
              <a:lnSpc>
                <a:spcPct val="50000"/>
              </a:lnSpc>
              <a:buNone/>
              <a:defRPr sz="2800">
                <a:latin typeface="+mj-lt"/>
              </a:defRPr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990600"/>
            <a:ext cx="3505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+mj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1524000"/>
            <a:ext cx="3505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latin typeface="+mn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5105400" y="152400"/>
            <a:ext cx="3505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latin typeface="Franklin Gothic Demi Cond" panose="020B0706030402020204" pitchFamily="34" charset="0"/>
              </a:defRPr>
            </a:lvl1pPr>
            <a:lvl2pPr marL="0" indent="0" algn="ctr">
              <a:lnSpc>
                <a:spcPct val="50000"/>
              </a:lnSpc>
              <a:buNone/>
              <a:defRPr sz="2800">
                <a:latin typeface="+mj-lt"/>
              </a:defRPr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105400" y="990600"/>
            <a:ext cx="3505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+mj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105400" y="1524000"/>
            <a:ext cx="3505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latin typeface="+mn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3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A21-6152-44A6-84D0-05CF74571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2057400"/>
            <a:ext cx="73152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latin typeface="Franklin Gothic Demi Cond" panose="020B0706030402020204" pitchFamily="34" charset="0"/>
              </a:defRPr>
            </a:lvl1pPr>
            <a:lvl2pPr marL="0" indent="0" algn="ctr">
              <a:lnSpc>
                <a:spcPct val="50000"/>
              </a:lnSpc>
              <a:buNone/>
              <a:defRPr sz="2800">
                <a:latin typeface="+mj-lt"/>
              </a:defRPr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SECTION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124200"/>
            <a:ext cx="73152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3810000"/>
            <a:ext cx="73152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latin typeface="+mn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2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A21-6152-44A6-84D0-05CF74571E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: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A21-6152-44A6-84D0-05CF74571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800600" y="56444"/>
            <a:ext cx="4343400" cy="61157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56444"/>
            <a:ext cx="4038600" cy="7055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aseline="0">
                <a:latin typeface="Franklin Gothic Demi Cond" panose="020B0706030402020204" pitchFamily="34" charset="0"/>
              </a:defRPr>
            </a:lvl1pPr>
            <a:lvl2pPr marL="0" indent="0" algn="ctr">
              <a:lnSpc>
                <a:spcPct val="50000"/>
              </a:lnSpc>
              <a:buNone/>
              <a:defRPr sz="2800">
                <a:latin typeface="+mj-lt"/>
              </a:defRPr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872066"/>
            <a:ext cx="4038600" cy="4233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2" y="1405465"/>
            <a:ext cx="4038600" cy="47667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latin typeface="+mn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: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914400" y="2362200"/>
            <a:ext cx="3886200" cy="350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A21-6152-44A6-84D0-05CF74571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8082" y="0"/>
            <a:ext cx="4038600" cy="76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aseline="0">
                <a:latin typeface="Franklin Gothic Demi Cond" panose="020B0706030402020204" pitchFamily="34" charset="0"/>
              </a:defRPr>
            </a:lvl1pPr>
            <a:lvl2pPr marL="0" indent="0" algn="ctr">
              <a:lnSpc>
                <a:spcPct val="50000"/>
              </a:lnSpc>
              <a:buNone/>
              <a:defRPr sz="2800">
                <a:latin typeface="+mj-lt"/>
              </a:defRPr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088082" y="838200"/>
            <a:ext cx="4038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088082" y="1371600"/>
            <a:ext cx="4038600" cy="480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latin typeface="+mn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7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: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609600" y="152400"/>
            <a:ext cx="8551863" cy="3733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79318" y="3048000"/>
            <a:ext cx="4021282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970319" y="3048000"/>
            <a:ext cx="4021282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A21-6152-44A6-84D0-05CF74571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3048000"/>
            <a:ext cx="4038600" cy="76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aseline="0">
                <a:latin typeface="Franklin Gothic Demi Cond" panose="020B0706030402020204" pitchFamily="34" charset="0"/>
              </a:defRPr>
            </a:lvl1pPr>
            <a:lvl2pPr marL="0" indent="0" algn="ctr">
              <a:lnSpc>
                <a:spcPct val="50000"/>
              </a:lnSpc>
              <a:buNone/>
              <a:defRPr sz="2800">
                <a:latin typeface="+mj-lt"/>
              </a:defRPr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3886200"/>
            <a:ext cx="4038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4419600"/>
            <a:ext cx="4038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latin typeface="+mn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953000" y="3048000"/>
            <a:ext cx="4038600" cy="76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aseline="0">
                <a:latin typeface="Franklin Gothic Demi Cond" panose="020B0706030402020204" pitchFamily="34" charset="0"/>
              </a:defRPr>
            </a:lvl1pPr>
            <a:lvl2pPr marL="0" indent="0" algn="ctr">
              <a:lnSpc>
                <a:spcPct val="50000"/>
              </a:lnSpc>
              <a:buNone/>
              <a:defRPr sz="2800">
                <a:latin typeface="+mj-lt"/>
              </a:defRPr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0" y="3886200"/>
            <a:ext cx="4038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953000" y="4419600"/>
            <a:ext cx="4038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latin typeface="+mn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3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: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A21-6152-44A6-84D0-05CF74571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438400"/>
            <a:ext cx="3505200" cy="76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latin typeface="Franklin Gothic Demi Cond" panose="020B0706030402020204" pitchFamily="34" charset="0"/>
              </a:defRPr>
            </a:lvl1pPr>
            <a:lvl2pPr marL="0" indent="0" algn="ctr">
              <a:lnSpc>
                <a:spcPct val="50000"/>
              </a:lnSpc>
              <a:buNone/>
              <a:defRPr sz="2800">
                <a:latin typeface="+mj-lt"/>
              </a:defRPr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276600"/>
            <a:ext cx="35052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+mj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3810000"/>
            <a:ext cx="3505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latin typeface="+mn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105400" y="2438400"/>
            <a:ext cx="3505200" cy="76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latin typeface="Franklin Gothic Demi Cond" panose="020B0706030402020204" pitchFamily="34" charset="0"/>
              </a:defRPr>
            </a:lvl1pPr>
            <a:lvl2pPr marL="0" indent="0" algn="ctr">
              <a:lnSpc>
                <a:spcPct val="50000"/>
              </a:lnSpc>
              <a:buNone/>
              <a:defRPr sz="2800">
                <a:latin typeface="+mj-lt"/>
              </a:defRPr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105400" y="3276600"/>
            <a:ext cx="35052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+mj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105400" y="3810000"/>
            <a:ext cx="3505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latin typeface="+mn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52400"/>
            <a:ext cx="7696200" cy="76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aseline="0">
                <a:latin typeface="Franklin Gothic Demi Cond" panose="020B0706030402020204" pitchFamily="34" charset="0"/>
              </a:defRPr>
            </a:lvl1pPr>
            <a:lvl2pPr marL="0" indent="0" algn="ctr">
              <a:lnSpc>
                <a:spcPct val="50000"/>
              </a:lnSpc>
              <a:buNone/>
              <a:defRPr sz="2800">
                <a:latin typeface="+mj-lt"/>
              </a:defRPr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90600"/>
            <a:ext cx="76962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1524000"/>
            <a:ext cx="7696200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latin typeface="+mn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9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: Title &amp; Sub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A21-6152-44A6-84D0-05CF74571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438400"/>
            <a:ext cx="3505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latin typeface="Franklin Gothic Demi Cond" panose="020B0706030402020204" pitchFamily="34" charset="0"/>
              </a:defRPr>
            </a:lvl1pPr>
            <a:lvl2pPr marL="0" indent="0" algn="ctr">
              <a:lnSpc>
                <a:spcPct val="50000"/>
              </a:lnSpc>
              <a:buNone/>
              <a:defRPr sz="2800">
                <a:latin typeface="+mj-lt"/>
              </a:defRPr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276600"/>
            <a:ext cx="3505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+mj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3810000"/>
            <a:ext cx="3505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latin typeface="+mn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105400" y="2438400"/>
            <a:ext cx="3505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latin typeface="Franklin Gothic Demi Cond" panose="020B0706030402020204" pitchFamily="34" charset="0"/>
              </a:defRPr>
            </a:lvl1pPr>
            <a:lvl2pPr marL="0" indent="0" algn="ctr">
              <a:lnSpc>
                <a:spcPct val="50000"/>
              </a:lnSpc>
              <a:buNone/>
              <a:defRPr sz="2800">
                <a:latin typeface="+mj-lt"/>
              </a:defRPr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105400" y="3276600"/>
            <a:ext cx="3505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+mj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105400" y="3810000"/>
            <a:ext cx="3505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latin typeface="+mn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52400"/>
            <a:ext cx="7696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aseline="0">
                <a:latin typeface="Franklin Gothic Demi Cond" panose="020B0706030402020204" pitchFamily="34" charset="0"/>
              </a:defRPr>
            </a:lvl1pPr>
            <a:lvl2pPr marL="0" indent="0" algn="ctr">
              <a:lnSpc>
                <a:spcPct val="50000"/>
              </a:lnSpc>
              <a:buNone/>
              <a:defRPr sz="2800">
                <a:latin typeface="+mj-lt"/>
              </a:defRPr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90600"/>
            <a:ext cx="7696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1524000"/>
            <a:ext cx="76962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latin typeface="+mn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0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: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A21-6152-44A6-84D0-05CF74571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914400" y="2438401"/>
            <a:ext cx="7696200" cy="38861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52401"/>
            <a:ext cx="7696200" cy="76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aseline="0">
                <a:latin typeface="Franklin Gothic Demi Cond" panose="020B0706030402020204" pitchFamily="34" charset="0"/>
              </a:defRPr>
            </a:lvl1pPr>
            <a:lvl2pPr marL="0" indent="0" algn="ctr">
              <a:lnSpc>
                <a:spcPct val="50000"/>
              </a:lnSpc>
              <a:buNone/>
              <a:defRPr sz="2800">
                <a:latin typeface="+mj-lt"/>
              </a:defRPr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90601"/>
            <a:ext cx="76962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SUBHEAD TEXT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1524001"/>
            <a:ext cx="7696200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latin typeface="+mn-lt"/>
              </a:defRPr>
            </a:lvl1pPr>
            <a:lvl2pPr marL="320040" indent="0" algn="ctr">
              <a:buNone/>
              <a:defRPr sz="2400">
                <a:latin typeface="+mj-lt"/>
              </a:defRPr>
            </a:lvl2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1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06058"/>
            <a:ext cx="990600" cy="3995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7971" y="6476566"/>
            <a:ext cx="239079" cy="23907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011" y="641354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delle Condensed" panose="02000503000000020004" pitchFamily="50" charset="0"/>
              </a:defRPr>
            </a:lvl1pPr>
          </a:lstStyle>
          <a:p>
            <a:fld id="{D9282A21-6152-44A6-84D0-05CF74571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3596" y="0"/>
            <a:ext cx="2044804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4" r:id="rId4"/>
    <p:sldLayoutId id="2147483665" r:id="rId5"/>
    <p:sldLayoutId id="2147483666" r:id="rId6"/>
    <p:sldLayoutId id="2147483670" r:id="rId7"/>
    <p:sldLayoutId id="2147483671" r:id="rId8"/>
    <p:sldLayoutId id="2147483668" r:id="rId9"/>
    <p:sldLayoutId id="2147483669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2286000"/>
            <a:ext cx="35814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44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PARKS &amp; RECREATION UPDATE</a:t>
            </a:r>
            <a:endParaRPr lang="en-US" sz="4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ANNE LANE, PARKS &amp; RECREATION DIRECTOR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8937" y="6096000"/>
            <a:ext cx="4191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20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Annual Town Meeting 2/12/2022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43"/>
          <a:stretch/>
        </p:blipFill>
        <p:spPr>
          <a:xfrm>
            <a:off x="428291" y="76201"/>
            <a:ext cx="7572709" cy="6476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A21-6152-44A6-84D0-05CF74571E6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001" t="6902" r="18001" b="9596"/>
          <a:stretch/>
        </p:blipFill>
        <p:spPr>
          <a:xfrm>
            <a:off x="62949" y="2992686"/>
            <a:ext cx="2908852" cy="196031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2633251">
            <a:off x="2855117" y="3821258"/>
            <a:ext cx="1804113" cy="15020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7548543" cy="624464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041557" y="4351123"/>
            <a:ext cx="6178" cy="9828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041557" y="4351123"/>
            <a:ext cx="1200665" cy="6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47735" y="5334000"/>
            <a:ext cx="11944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242222" y="4343400"/>
            <a:ext cx="6178" cy="9828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5410200" y="4648200"/>
            <a:ext cx="381000" cy="304800"/>
          </a:xfrm>
          <a:prstGeom prst="star5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A21-6152-44A6-84D0-05CF74571E6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532" b="32288"/>
          <a:stretch/>
        </p:blipFill>
        <p:spPr>
          <a:xfrm>
            <a:off x="0" y="76200"/>
            <a:ext cx="9144000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5" y="2286000"/>
            <a:ext cx="7125982" cy="405251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52400" y="228600"/>
            <a:ext cx="4191000" cy="213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162800" y="2819400"/>
            <a:ext cx="1524000" cy="3429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09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2A21-6152-44A6-84D0-05CF74571E6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Contact Chaiway « Chai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742"/>
            <a:ext cx="9135291" cy="427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61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orest Grove styl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5F9534"/>
      </a:accent1>
      <a:accent2>
        <a:srgbClr val="92D050"/>
      </a:accent2>
      <a:accent3>
        <a:srgbClr val="F69E1C"/>
      </a:accent3>
      <a:accent4>
        <a:srgbClr val="F7EDD3"/>
      </a:accent4>
      <a:accent5>
        <a:srgbClr val="7B003E"/>
      </a:accent5>
      <a:accent6>
        <a:srgbClr val="2E4719"/>
      </a:accent6>
      <a:hlink>
        <a:srgbClr val="5F9534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75000"/>
          </a:lnSpc>
          <a:defRPr sz="4800" dirty="0" smtClean="0">
            <a:latin typeface="Franklin Gothic Demi Cond" panose="020B07060304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2175</TotalTime>
  <Words>19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Adelle Condensed</vt:lpstr>
      <vt:lpstr>Calibri</vt:lpstr>
      <vt:lpstr>Franklin Gothic Book</vt:lpstr>
      <vt:lpstr>Franklin Gothic Demi Cond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Forest Grove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 Maughan</dc:creator>
  <cp:lastModifiedBy>Anne Lane</cp:lastModifiedBy>
  <cp:revision>181</cp:revision>
  <cp:lastPrinted>2015-10-15T22:36:31Z</cp:lastPrinted>
  <dcterms:created xsi:type="dcterms:W3CDTF">2015-10-13T18:01:14Z</dcterms:created>
  <dcterms:modified xsi:type="dcterms:W3CDTF">2022-02-10T20:42:06Z</dcterms:modified>
</cp:coreProperties>
</file>